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  <p:sldId id="270" r:id="rId3"/>
    <p:sldId id="271" r:id="rId4"/>
    <p:sldId id="272" r:id="rId5"/>
    <p:sldId id="273" r:id="rId6"/>
    <p:sldId id="274" r:id="rId7"/>
    <p:sldId id="267" r:id="rId8"/>
    <p:sldId id="259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4971"/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64" y="120"/>
      </p:cViewPr>
      <p:guideLst>
        <p:guide orient="horz" pos="2160"/>
        <p:guide pos="382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46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2023/9/9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3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19735" y="1268095"/>
            <a:ext cx="113169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b="1">
                <a:solidFill>
                  <a:srgbClr val="324971"/>
                </a:solidFill>
              </a:rPr>
              <a:t>The XIV Congress of the International Association for Engineering Geology and the Environment</a:t>
            </a: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19735" y="1512570"/>
            <a:ext cx="113169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400">
                <a:solidFill>
                  <a:srgbClr val="324971"/>
                </a:solidFill>
              </a:rPr>
              <a:t>Engineering Geology for a Habitable Earth</a:t>
            </a: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4814888" y="1741170"/>
            <a:ext cx="25266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000">
                <a:solidFill>
                  <a:srgbClr val="324971"/>
                </a:solidFill>
              </a:rPr>
              <a:t>第14届 国际工程地质与环境大会</a:t>
            </a: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5529580" y="1931035"/>
            <a:ext cx="1097280" cy="213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800">
                <a:solidFill>
                  <a:srgbClr val="324971"/>
                </a:solidFill>
              </a:rPr>
              <a:t>工程地质与宜居地球</a:t>
            </a:r>
          </a:p>
        </p:txBody>
      </p:sp>
      <p:pic>
        <p:nvPicPr>
          <p:cNvPr id="9" name="图片 8" descr="主logo组合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3988" y="448945"/>
            <a:ext cx="1724025" cy="7886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1BBFC7-2742-9FB4-3E01-1874D368B6BF}"/>
              </a:ext>
            </a:extLst>
          </p:cNvPr>
          <p:cNvSpPr txBox="1"/>
          <p:nvPr/>
        </p:nvSpPr>
        <p:spPr>
          <a:xfrm>
            <a:off x="121994" y="130479"/>
            <a:ext cx="485703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rgbClr val="3249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Paper No: Your Number Goes Here </a:t>
            </a:r>
            <a:r>
              <a:rPr lang="en-US" altLang="zh-CN" sz="1600" dirty="0">
                <a:solidFill>
                  <a:srgbClr val="3249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(optional)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F574E6-5961-E0B7-EB25-3994B3626AD1}"/>
              </a:ext>
            </a:extLst>
          </p:cNvPr>
          <p:cNvSpPr txBox="1"/>
          <p:nvPr/>
        </p:nvSpPr>
        <p:spPr>
          <a:xfrm>
            <a:off x="509416" y="2204256"/>
            <a:ext cx="11173168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32497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The Title of Your Presentation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6526D7-C1E0-7BD4-A286-180EABCB936A}"/>
              </a:ext>
            </a:extLst>
          </p:cNvPr>
          <p:cNvSpPr txBox="1"/>
          <p:nvPr/>
        </p:nvSpPr>
        <p:spPr>
          <a:xfrm>
            <a:off x="2714268" y="3337703"/>
            <a:ext cx="6763464" cy="145472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rgbClr val="3249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Name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rgbClr val="3249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Organization</a:t>
            </a:r>
          </a:p>
          <a:p>
            <a:pPr algn="ctr">
              <a:buNone/>
              <a:defRPr/>
            </a:pPr>
            <a:r>
              <a:rPr lang="en-US" sz="2800" dirty="0">
                <a:solidFill>
                  <a:srgbClr val="3249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Email </a:t>
            </a:r>
            <a:r>
              <a:rPr lang="en-US" altLang="zh-CN" sz="2800" dirty="0">
                <a:solidFill>
                  <a:srgbClr val="3249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(optional)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8CF65798-480E-1208-60DF-671626E7B7DF}"/>
              </a:ext>
            </a:extLst>
          </p:cNvPr>
          <p:cNvSpPr/>
          <p:nvPr/>
        </p:nvSpPr>
        <p:spPr>
          <a:xfrm>
            <a:off x="5071257" y="5012677"/>
            <a:ext cx="2049486" cy="721169"/>
          </a:xfrm>
          <a:prstGeom prst="rect">
            <a:avLst/>
          </a:prstGeom>
          <a:noFill/>
          <a:ln w="6350">
            <a:solidFill>
              <a:srgbClr val="0154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3249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Organization Logo Goes Here</a:t>
            </a:r>
          </a:p>
          <a:p>
            <a:pPr algn="ctr"/>
            <a:r>
              <a:rPr lang="en-US" sz="1400" dirty="0">
                <a:solidFill>
                  <a:srgbClr val="3249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(optional)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FB81B9-FAB4-AC74-6722-709A1BF3A6C4}"/>
              </a:ext>
            </a:extLst>
          </p:cNvPr>
          <p:cNvSpPr txBox="1"/>
          <p:nvPr/>
        </p:nvSpPr>
        <p:spPr>
          <a:xfrm>
            <a:off x="414670" y="2158903"/>
            <a:ext cx="11362660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n-ea"/>
              </a:rPr>
              <a:t>What is the background of this project?</a:t>
            </a:r>
          </a:p>
          <a:p>
            <a:pPr lvl="1"/>
            <a:r>
              <a:rPr lang="en-US" dirty="0">
                <a:latin typeface="+mn-ea"/>
              </a:rPr>
              <a:t>What did you do?</a:t>
            </a:r>
          </a:p>
          <a:p>
            <a:pPr lvl="1"/>
            <a:r>
              <a:rPr lang="en-US" dirty="0">
                <a:latin typeface="+mn-ea"/>
              </a:rPr>
              <a:t>Why did you do it?</a:t>
            </a:r>
          </a:p>
          <a:p>
            <a:pPr lvl="1"/>
            <a:r>
              <a:rPr lang="en-US" dirty="0">
                <a:latin typeface="+mn-ea"/>
              </a:rPr>
              <a:t>What did you expect as an outcome before you started?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62CBE9-4CFA-4F0B-9ADC-F6B38EAC7852}"/>
              </a:ext>
            </a:extLst>
          </p:cNvPr>
          <p:cNvSpPr txBox="1"/>
          <p:nvPr/>
        </p:nvSpPr>
        <p:spPr>
          <a:xfrm>
            <a:off x="414670" y="985739"/>
            <a:ext cx="11362660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ea"/>
                <a:ea typeface="+mn-ea"/>
                <a:cs typeface="Calibri Light" panose="020F0302020204030204" pitchFamily="34" charset="0"/>
              </a:rPr>
              <a:t>Background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ED505B-286F-CF9F-0803-DB67B3860660}"/>
              </a:ext>
            </a:extLst>
          </p:cNvPr>
          <p:cNvSpPr txBox="1"/>
          <p:nvPr/>
        </p:nvSpPr>
        <p:spPr>
          <a:xfrm>
            <a:off x="1989666" y="5595237"/>
            <a:ext cx="8212667" cy="96159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+mj-ea"/>
                <a:cs typeface="Calibri Light" panose="020F0302020204030204" pitchFamily="34" charset="0"/>
              </a:rPr>
              <a:t>This template is for reference and you can add more slides or modify some parts if you think it's necessary.</a:t>
            </a:r>
          </a:p>
        </p:txBody>
      </p:sp>
    </p:spTree>
    <p:extLst>
      <p:ext uri="{BB962C8B-B14F-4D97-AF65-F5344CB8AC3E}">
        <p14:creationId xmlns:p14="http://schemas.microsoft.com/office/powerpoint/2010/main" val="11339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523102-573A-CC62-29C6-724C3EA5F909}"/>
              </a:ext>
            </a:extLst>
          </p:cNvPr>
          <p:cNvSpPr txBox="1"/>
          <p:nvPr/>
        </p:nvSpPr>
        <p:spPr>
          <a:xfrm>
            <a:off x="414670" y="2112433"/>
            <a:ext cx="11362660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latin typeface="+mn-ea"/>
              </a:rPr>
              <a:t>Graphics, images and charts </a:t>
            </a:r>
            <a:endParaRPr lang="en-US" dirty="0">
              <a:latin typeface="+mn-ea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D688A2-D7B2-59B4-3902-89E39C418CD0}"/>
              </a:ext>
            </a:extLst>
          </p:cNvPr>
          <p:cNvSpPr txBox="1"/>
          <p:nvPr/>
        </p:nvSpPr>
        <p:spPr>
          <a:xfrm>
            <a:off x="414670" y="939269"/>
            <a:ext cx="11362660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ea"/>
                <a:ea typeface="+mn-ea"/>
                <a:cs typeface="Calibri Light" panose="020F0302020204030204" pitchFamily="34" charset="0"/>
              </a:rPr>
              <a:t>M</a:t>
            </a:r>
            <a:r>
              <a:rPr lang="en-US" altLang="zh-CN" b="1" dirty="0">
                <a:latin typeface="+mn-ea"/>
                <a:ea typeface="+mn-ea"/>
                <a:cs typeface="Calibri Light" panose="020F0302020204030204" pitchFamily="34" charset="0"/>
              </a:rPr>
              <a:t>ethod</a:t>
            </a:r>
            <a:endParaRPr lang="en-US" b="1" dirty="0">
              <a:latin typeface="+mn-ea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81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9BA14C-D82C-4D4E-EE2C-36BC090D0665}"/>
              </a:ext>
            </a:extLst>
          </p:cNvPr>
          <p:cNvSpPr txBox="1"/>
          <p:nvPr/>
        </p:nvSpPr>
        <p:spPr>
          <a:xfrm>
            <a:off x="414670" y="2099931"/>
            <a:ext cx="11362660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n-ea"/>
              </a:rPr>
              <a:t>What did you discover/find out?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15CA28-BC69-357E-348D-B21131587C47}"/>
              </a:ext>
            </a:extLst>
          </p:cNvPr>
          <p:cNvSpPr txBox="1"/>
          <p:nvPr/>
        </p:nvSpPr>
        <p:spPr>
          <a:xfrm>
            <a:off x="414670" y="926767"/>
            <a:ext cx="11362660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ea"/>
                <a:ea typeface="+mn-ea"/>
                <a:cs typeface="Calibri Light" panose="020F030202020403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37196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1157B4-C509-BF12-03AB-37098687FF0B}"/>
              </a:ext>
            </a:extLst>
          </p:cNvPr>
          <p:cNvSpPr txBox="1"/>
          <p:nvPr/>
        </p:nvSpPr>
        <p:spPr>
          <a:xfrm>
            <a:off x="414670" y="2100128"/>
            <a:ext cx="11362660" cy="18943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n-ea"/>
              </a:rPr>
              <a:t>What does your paper conclude?</a:t>
            </a:r>
          </a:p>
          <a:p>
            <a:r>
              <a:rPr lang="en-US" sz="2800" dirty="0">
                <a:latin typeface="+mn-ea"/>
              </a:rPr>
              <a:t>What further research is required?</a:t>
            </a:r>
          </a:p>
          <a:p>
            <a:r>
              <a:rPr lang="en-US" sz="2800" dirty="0">
                <a:latin typeface="+mn-ea"/>
              </a:rPr>
              <a:t>Are there any differences from what you expected?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94E85C2-667D-B446-2D15-470CECD2F5BF}"/>
              </a:ext>
            </a:extLst>
          </p:cNvPr>
          <p:cNvSpPr txBox="1"/>
          <p:nvPr/>
        </p:nvSpPr>
        <p:spPr>
          <a:xfrm>
            <a:off x="414670" y="926964"/>
            <a:ext cx="11362660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ea"/>
                <a:ea typeface="+mn-ea"/>
                <a:cs typeface="Calibri Light" panose="020F0302020204030204" pitchFamily="34" charset="0"/>
              </a:rPr>
              <a:t>Conclusions/Recommendations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383138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5BC184-7E07-F4E0-E89A-DA32CAE8D612}"/>
              </a:ext>
            </a:extLst>
          </p:cNvPr>
          <p:cNvSpPr txBox="1"/>
          <p:nvPr/>
        </p:nvSpPr>
        <p:spPr>
          <a:xfrm>
            <a:off x="584002" y="3495186"/>
            <a:ext cx="11362660" cy="18627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latin typeface="+mj-ea"/>
                <a:ea typeface="+mj-ea"/>
              </a:rPr>
              <a:t>Include only necessary information. </a:t>
            </a:r>
          </a:p>
          <a:p>
            <a:r>
              <a:rPr lang="en-US" altLang="zh-CN" sz="2800" dirty="0">
                <a:latin typeface="+mj-ea"/>
                <a:ea typeface="+mj-ea"/>
              </a:rPr>
              <a:t>Stick to the main points.</a:t>
            </a:r>
          </a:p>
          <a:p>
            <a:r>
              <a:rPr lang="en-US" altLang="zh-CN" sz="2800" dirty="0">
                <a:latin typeface="+mj-ea"/>
                <a:ea typeface="+mj-ea"/>
              </a:rPr>
              <a:t>Slide contents should be self evident.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BEF2E4-A262-C9FF-2932-4F5728BF6728}"/>
              </a:ext>
            </a:extLst>
          </p:cNvPr>
          <p:cNvSpPr txBox="1"/>
          <p:nvPr/>
        </p:nvSpPr>
        <p:spPr>
          <a:xfrm>
            <a:off x="414670" y="985739"/>
            <a:ext cx="11362660" cy="96159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j-ea"/>
                <a:cs typeface="Calibri Light" panose="020F0302020204030204" pitchFamily="34" charset="0"/>
              </a:rPr>
              <a:t>T</a:t>
            </a:r>
            <a:r>
              <a:rPr lang="en-US" altLang="zh-CN" b="1" dirty="0">
                <a:latin typeface="+mj-ea"/>
                <a:cs typeface="Calibri Light" panose="020F0302020204030204" pitchFamily="34" charset="0"/>
              </a:rPr>
              <a:t>ips for Effective Slides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BB18F9E-B73C-1152-7274-22D0645ACD7F}"/>
              </a:ext>
            </a:extLst>
          </p:cNvPr>
          <p:cNvSpPr txBox="1"/>
          <p:nvPr/>
        </p:nvSpPr>
        <p:spPr>
          <a:xfrm>
            <a:off x="516269" y="2401221"/>
            <a:ext cx="11362660" cy="96159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+mj-ea"/>
                <a:cs typeface="Calibri Light" panose="020F0302020204030204" pitchFamily="34" charset="0"/>
              </a:rPr>
              <a:t>| Content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628136C-8562-4DB6-DE4F-288D666B4F4B}"/>
              </a:ext>
            </a:extLst>
          </p:cNvPr>
          <p:cNvSpPr txBox="1"/>
          <p:nvPr/>
        </p:nvSpPr>
        <p:spPr>
          <a:xfrm>
            <a:off x="516269" y="3495186"/>
            <a:ext cx="11362660" cy="18627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Incorporate relevant images and charts to help illustrate your points and make your presentation more engaging.</a:t>
            </a:r>
          </a:p>
          <a:p>
            <a:pPr>
              <a:lnSpc>
                <a:spcPct val="11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/>
                <a:ea typeface="微软雅黑"/>
              </a:rPr>
              <a:t>Graphics need to be fairly big and bold to stand out and to be seen.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6CAF8AF-B03E-B76E-7B93-330A591070D7}"/>
              </a:ext>
            </a:extLst>
          </p:cNvPr>
          <p:cNvSpPr txBox="1"/>
          <p:nvPr/>
        </p:nvSpPr>
        <p:spPr>
          <a:xfrm>
            <a:off x="414670" y="985739"/>
            <a:ext cx="11362660" cy="96159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Calibri Light" panose="020F0302020204030204" pitchFamily="34" charset="0"/>
              </a:rPr>
              <a:t>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Calibri Light" panose="020F0302020204030204" pitchFamily="34" charset="0"/>
              </a:rPr>
              <a:t>ips for Effective Slides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B6C970-CD34-7178-614B-0C92EBFB9510}"/>
              </a:ext>
            </a:extLst>
          </p:cNvPr>
          <p:cNvSpPr txBox="1"/>
          <p:nvPr/>
        </p:nvSpPr>
        <p:spPr>
          <a:xfrm>
            <a:off x="516269" y="2401221"/>
            <a:ext cx="11362660" cy="96159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Calibri Light" panose="020F0302020204030204" pitchFamily="34" charset="0"/>
              </a:rPr>
              <a:t>| Use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微软雅黑"/>
                <a:ea typeface="微软雅黑"/>
              </a:rPr>
              <a:t>Graphics,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images and charts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Calibri Light" panose="020F030202020403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00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主logo组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620" y="447040"/>
            <a:ext cx="2271395" cy="1038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B497E3-7E3F-4A8B-E4DB-BBB1103A230C}"/>
              </a:ext>
            </a:extLst>
          </p:cNvPr>
          <p:cNvSpPr txBox="1"/>
          <p:nvPr/>
        </p:nvSpPr>
        <p:spPr>
          <a:xfrm>
            <a:off x="414670" y="2560539"/>
            <a:ext cx="11362660" cy="96159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24971"/>
                </a:solidFill>
                <a:effectLst/>
                <a:uLnTx/>
                <a:uFillTx/>
                <a:latin typeface="微软雅黑"/>
                <a:ea typeface="微软雅黑"/>
                <a:cs typeface="Calibri Light" panose="020F0302020204030204" pitchFamily="34" charset="0"/>
              </a:rPr>
              <a:t>Thank you</a:t>
            </a:r>
            <a:r>
              <a:rPr lang="en-US" sz="5400" b="1" dirty="0">
                <a:solidFill>
                  <a:srgbClr val="324971"/>
                </a:solidFill>
                <a:latin typeface="微软雅黑"/>
                <a:ea typeface="微软雅黑"/>
                <a:cs typeface="Calibri Light" panose="020F0302020204030204" pitchFamily="34" charset="0"/>
              </a:rPr>
              <a:t>!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324971"/>
              </a:solidFill>
              <a:effectLst/>
              <a:uLnTx/>
              <a:uFillTx/>
              <a:latin typeface="微软雅黑"/>
              <a:ea typeface="微软雅黑"/>
              <a:cs typeface="Calibri Light" panose="020F03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BE63B3D-C483-4DD7-A695-C2E78C2ECEB9}"/>
              </a:ext>
            </a:extLst>
          </p:cNvPr>
          <p:cNvSpPr txBox="1"/>
          <p:nvPr/>
        </p:nvSpPr>
        <p:spPr>
          <a:xfrm>
            <a:off x="524737" y="4237233"/>
            <a:ext cx="11362660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32497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Contact Information </a:t>
            </a:r>
          </a:p>
          <a:p>
            <a:pPr algn="ctr"/>
            <a:r>
              <a:rPr lang="en-US" sz="3200" dirty="0">
                <a:solidFill>
                  <a:srgbClr val="32497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(</a:t>
            </a:r>
            <a:r>
              <a:rPr lang="en-US" altLang="zh-CN" sz="3200" dirty="0">
                <a:solidFill>
                  <a:srgbClr val="32497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optional)</a:t>
            </a:r>
            <a:endParaRPr lang="en-US" sz="3200" dirty="0">
              <a:solidFill>
                <a:srgbClr val="324971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zU5MzcxNGIzMGYzNGE1Yzc3ZjI4MjI3MzVmZTM5Nz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230</Words>
  <Application>Microsoft Office PowerPoint</Application>
  <PresentationFormat>宽屏</PresentationFormat>
  <Paragraphs>37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微软雅黑</vt:lpstr>
      <vt:lpstr>Arial</vt:lpstr>
      <vt:lpstr>Verdana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Sharon</cp:lastModifiedBy>
  <cp:revision>184</cp:revision>
  <dcterms:created xsi:type="dcterms:W3CDTF">2019-06-19T02:08:00Z</dcterms:created>
  <dcterms:modified xsi:type="dcterms:W3CDTF">2023-09-09T16:01:07Z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5AB1728256DC442EB15D09734F36C362_13</vt:lpwstr>
  </property>
</Properties>
</file>